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56" r:id="rId2"/>
  </p:sldMasterIdLst>
  <p:sldIdLst>
    <p:sldId id="256" r:id="rId3"/>
    <p:sldId id="257" r:id="rId4"/>
    <p:sldId id="258" r:id="rId5"/>
    <p:sldId id="262" r:id="rId6"/>
    <p:sldId id="263" r:id="rId7"/>
    <p:sldId id="270" r:id="rId8"/>
    <p:sldId id="268" r:id="rId9"/>
    <p:sldId id="264" r:id="rId10"/>
    <p:sldId id="265" r:id="rId11"/>
    <p:sldId id="269" r:id="rId12"/>
    <p:sldId id="266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301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715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7158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499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5548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3430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449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772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394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700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061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50991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5273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728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5366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0387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2566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02889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78592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9305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342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708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24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32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567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595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768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130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74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41664F5-48D8-4FE4-8C32-06596DAE2973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2030115-249D-4889-804A-E200CC9876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144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/index.php?title=%D0%A4%D0%B0%D1%80%D1%81%D0%B0%D0%BB&amp;action=edit&amp;redlink=1" TargetMode="External"/><Relationship Id="rId7" Type="http://schemas.openxmlformats.org/officeDocument/2006/relationships/hyperlink" Target="https://uk.wikipedia.org/wiki/%D0%9A%D0%BB%D0%B5%D0%BE%D0%BF%D0%B0%D1%82%D1%80%D0%B0_VII" TargetMode="External"/><Relationship Id="rId2" Type="http://schemas.openxmlformats.org/officeDocument/2006/relationships/hyperlink" Target="https://uk.wikipedia.org/wiki/%D0%9F%D1%82%D0%BE%D0%BB%D0%B5%D0%BC%D0%B5%D0%B9_XIV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uk.wikipedia.org/wiki/%D0%A0%D0%B8%D0%BC" TargetMode="External"/><Relationship Id="rId5" Type="http://schemas.openxmlformats.org/officeDocument/2006/relationships/hyperlink" Target="https://uk.wikipedia.org/wiki/%D0%84%D0%B3%D0%B8%D0%BF%D0%B5%D1%82" TargetMode="External"/><Relationship Id="rId4" Type="http://schemas.openxmlformats.org/officeDocument/2006/relationships/hyperlink" Target="https://uk.wikipedia.org/wiki/%D0%90%D0%BB%D0%B5%D0%BA%D1%81%D0%B0%D0%BD%D0%B4%D1%80%D1%96%D1%8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s://uk.wikipedia.org/wiki/%D0%AE%D0%BB%D1%96%D1%97" TargetMode="External"/><Relationship Id="rId7" Type="http://schemas.openxmlformats.org/officeDocument/2006/relationships/hyperlink" Target="https://uk.wikipedia.org/wiki/%D0%90%D0%B2%D1%80%D0%B5%D0%BB%D1%96%D1%97_(%D1%80%D1%96%D0%B4)" TargetMode="External"/><Relationship Id="rId2" Type="http://schemas.openxmlformats.org/officeDocument/2006/relationships/hyperlink" Target="https://uk.wikipedia.org/wiki/%D0%9F%D0%B0%D1%82%D1%80%D0%B8%D1%86%D1%96%D0%B9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uk.wikipedia.org/wiki/%D0%9F%D0%BB%D0%B5%D0%B1%D0%B5%D0%B9_(%D0%A1%D1%82%D0%B0%D1%80%D0%BE%D0%B4%D0%B0%D0%B2%D0%BD%D1%96%D0%B9_%D0%A0%D0%B8%D0%BC)" TargetMode="External"/><Relationship Id="rId5" Type="http://schemas.openxmlformats.org/officeDocument/2006/relationships/hyperlink" Target="https://uk.wikipedia.org/wiki/%D0%90%D0%B2%D1%80%D0%B5%D0%BB%D1%96%D1%8F_%D0%9A%D0%BE%D1%82%D1%82%D0%B0" TargetMode="External"/><Relationship Id="rId4" Type="http://schemas.openxmlformats.org/officeDocument/2006/relationships/hyperlink" Target="https://uk.wikipedia.org/wiki/%D0%91%D0%BE%D0%B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B%D1%83%D1%86%D1%96%D0%B9_%D0%9A%D0%BE%D1%80%D0%BD%D0%B5%D0%BB%D1%96%D0%B9_%D0%A1%D1%83%D0%BB%D0%BB%D0%B0" TargetMode="External"/><Relationship Id="rId2" Type="http://schemas.openxmlformats.org/officeDocument/2006/relationships/hyperlink" Target="https://uk.wikipedia.org/wiki/%D0%A0%D0%B8%D0%BC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jpeg"/><Relationship Id="rId4" Type="http://schemas.openxmlformats.org/officeDocument/2006/relationships/hyperlink" Target="https://uk.wikipedia.org/wiki/%D0%94%D0%B8%D0%BA%D1%82%D0%B0%D1%82%D0%BE%D1%80_(%D0%A1%D1%82%D0%B0%D1%80%D0%BE%D0%B4%D0%B0%D0%B2%D0%BD%D1%96%D0%B9_%D0%A0%D0%B8%D0%BC)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0%D0%BE%D0%B4%D0%BE%D1%81_(%D0%BC%D1%96%D1%81%D1%82%D0%BE)" TargetMode="External"/><Relationship Id="rId13" Type="http://schemas.openxmlformats.org/officeDocument/2006/relationships/image" Target="../media/image5.jpeg"/><Relationship Id="rId3" Type="http://schemas.openxmlformats.org/officeDocument/2006/relationships/hyperlink" Target="https://uk.wikipedia.org/wiki/%D0%A1%D1%82%D0%B0%D1%80%D0%BE%D0%B4%D0%B0%D0%B2%D0%BD%D1%96%D0%B9_%D0%A0%D0%B8%D0%BC" TargetMode="External"/><Relationship Id="rId7" Type="http://schemas.openxmlformats.org/officeDocument/2006/relationships/hyperlink" Target="https://uk.wikipedia.org/wiki/%D0%93%D1%80%D0%B5%D1%86%D1%96%D1%8F" TargetMode="External"/><Relationship Id="rId12" Type="http://schemas.openxmlformats.org/officeDocument/2006/relationships/image" Target="../media/image4.jpeg"/><Relationship Id="rId2" Type="http://schemas.openxmlformats.org/officeDocument/2006/relationships/hyperlink" Target="https://uk.wikipedia.org/wiki/%D0%9B%D1%83%D1%86%D1%96%D0%B9_%D0%9A%D0%BE%D1%80%D0%BD%D0%B5%D0%BB%D1%96%D0%B9_%D0%A1%D1%83%D0%BB%D0%BB%D0%B0" TargetMode="Externa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uk.wikipedia.org/wiki/%D0%A1%D1%82%D0%B0%D1%80%D0%BE%D0%B4%D0%B0%D0%B2%D0%BD%D1%8F_%D0%9C%D0%B0%D0%BA%D0%B5%D0%B4%D0%BE%D0%BD%D1%96%D1%8F" TargetMode="External"/><Relationship Id="rId11" Type="http://schemas.openxmlformats.org/officeDocument/2006/relationships/hyperlink" Target="https://uk.wikipedia.org/wiki/%D0%9C%D1%96%D0%BB%D0%B5%D1%82" TargetMode="External"/><Relationship Id="rId5" Type="http://schemas.openxmlformats.org/officeDocument/2006/relationships/hyperlink" Target="https://uk.wikipedia.org/wiki/%D0%93%D0%BD%D0%B5%D0%B9_%D0%9A%D0%BE%D1%80%D0%BD%D0%B5%D0%BB%D1%96%D0%B9_%D0%94%D0%BE%D0%BB%D0%B0%D0%B1%D0%B5%D0%BB%D0%BB%D0%B0_(%D0%BA%D0%BE%D0%BD%D1%81%D1%83%D0%BB_81_%D1%80%D0%BE%D0%BA%D1%83_%D0%B4%D0%BE_%D0%BD._%D0%B5.)" TargetMode="External"/><Relationship Id="rId10" Type="http://schemas.openxmlformats.org/officeDocument/2006/relationships/hyperlink" Target="https://uk.wikipedia.org/wiki/%D0%A2%D0%B0%D0%BB%D0%B0%D0%BD%D1%82_(%D0%BE%D0%B4%D0%B8%D0%BD%D0%B8%D1%86%D1%8F_%D0%B2%D0%B8%D0%BC%D1%96%D1%80%D1%83)" TargetMode="External"/><Relationship Id="rId4" Type="http://schemas.openxmlformats.org/officeDocument/2006/relationships/hyperlink" Target="https://uk.wikipedia.org/wiki/%D0%A0%D0%B8%D0%BC%D1%81%D1%8C%D0%BA%D0%B8%D0%B9_%D0%A4%D0%BE%D1%80%D1%83%D0%BC" TargetMode="External"/><Relationship Id="rId9" Type="http://schemas.openxmlformats.org/officeDocument/2006/relationships/hyperlink" Target="https://uk.wikipedia.org/wiki/%D0%A6%D0%B8%D1%86%D0%B5%D1%80%D0%BE%D0%BD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4%D1%80%D0%B0%D0%BD%D1%86%D1%96%D1%8F" TargetMode="External"/><Relationship Id="rId3" Type="http://schemas.openxmlformats.org/officeDocument/2006/relationships/hyperlink" Target="https://uk.wikipedia.org/wiki/%D0%94%D0%B0%D0%BB%D1%8C%D0%BD%D1%8F_%D0%86%D1%81%D0%BF%D0%B0%D0%BD%D1%96%D1%8F_(%D1%80%D0%B8%D0%BC%D1%81%D1%8C%D0%BA%D0%B0_%D0%BF%D1%80%D0%BE%D0%B2%D1%96%D0%BD%D1%86%D1%96%D1%8F)" TargetMode="External"/><Relationship Id="rId7" Type="http://schemas.openxmlformats.org/officeDocument/2006/relationships/hyperlink" Target="https://uk.wikipedia.org/wiki/%D0%A1%D0%B5%D0%BD%D0%B0%D1%82" TargetMode="External"/><Relationship Id="rId2" Type="http://schemas.openxmlformats.org/officeDocument/2006/relationships/hyperlink" Target="https://uk.wikipedia.org/wiki/%D0%9F%D1%80%D0%B5%D1%82%D0%BE%D1%80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uk.wikipedia.org/wiki/%D0%A2%D1%80%D1%96%D1%83%D0%BC%D0%B2%D1%96%D1%80%D0%B0%D1%82" TargetMode="External"/><Relationship Id="rId11" Type="http://schemas.openxmlformats.org/officeDocument/2006/relationships/hyperlink" Target="https://uk.wikipedia.org/wiki/%D0%91%D1%80%D0%B8%D1%82%D0%B0%D0%BD%D1%81%D1%8C%D0%BA%D1%96_%D0%BE%D1%81%D1%82%D1%80%D0%BE%D0%B2%D0%B8" TargetMode="External"/><Relationship Id="rId5" Type="http://schemas.openxmlformats.org/officeDocument/2006/relationships/hyperlink" Target="https://uk.wikipedia.org/wiki/%D0%9C%D0%B0%D1%80%D0%BA_%D0%9B%D1%96%D1%86%D0%B8%D0%BD%D1%96%D0%B9_%D0%9A%D1%80%D0%B0%D1%81%D1%81" TargetMode="External"/><Relationship Id="rId10" Type="http://schemas.openxmlformats.org/officeDocument/2006/relationships/hyperlink" Target="https://uk.wikipedia.org/wiki/%D0%9B%D0%B0-%D0%9C%D0%B0%D0%BD%D1%88" TargetMode="External"/><Relationship Id="rId4" Type="http://schemas.openxmlformats.org/officeDocument/2006/relationships/hyperlink" Target="https://uk.wikipedia.org/wiki/%D0%93%D0%BD%D0%B5%D0%B9_%D0%9F%D0%BE%D0%BC%D0%BF%D0%B5%D0%B9_%D0%92%D0%B5%D0%BB%D0%B8%D0%BA%D0%B8%D0%B9" TargetMode="External"/><Relationship Id="rId9" Type="http://schemas.openxmlformats.org/officeDocument/2006/relationships/hyperlink" Target="https://uk.wikipedia.org/wiki/%D0%93%D0%B0%D0%BB%D0%BB%D1%8C%D1%81%D1%8C%D0%BA%D0%B0_%D0%B2%D1%96%D0%B9%D0%BD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C%D0%B5%D0%B6%D0%B8%D1%80%D1%96%D1%87%D1%87%D1%8F" TargetMode="External"/><Relationship Id="rId2" Type="http://schemas.openxmlformats.org/officeDocument/2006/relationships/hyperlink" Target="https://uk.wikipedia.org/wiki/%D0%9F%D0%B0%D1%80%D1%84%D1%96%D1%8F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A0%D0%B8%D0%BC%D1%81%D1%8C%D0%BA%D0%B0_%D0%93%D1%80%D0%B5%D1%86%D1%96%D1%8F" TargetMode="External"/><Relationship Id="rId13" Type="http://schemas.openxmlformats.org/officeDocument/2006/relationships/hyperlink" Target="https://uk.wikipedia.org/wiki/%D0%9C%D0%B0%D1%80%D0%BA_%D0%9B%D1%96%D1%86%D0%B8%D0%BD%D1%96%D0%B9_%D0%9A%D1%80%D0%B0%D1%81%D1%81" TargetMode="External"/><Relationship Id="rId3" Type="http://schemas.openxmlformats.org/officeDocument/2006/relationships/hyperlink" Target="https://uk.wikipedia.org/wiki/%D0%A0%D0%B8%D0%BC%D1%81%D1%8C%D0%BA%D0%B8%D0%B9_%D0%BB%D0%B5%D0%B3%D1%96%D0%BE%D0%BD" TargetMode="External"/><Relationship Id="rId7" Type="http://schemas.openxmlformats.org/officeDocument/2006/relationships/hyperlink" Target="https://uk.wikipedia.org/wiki/%D0%93%D1%80%D0%BE%D0%BC%D0%B0%D0%B4%D1%8F%D0%BD%D1%81%D1%8C%D0%BA%D0%B0_%D0%B2%D1%96%D0%B9%D0%BD%D0%B0" TargetMode="External"/><Relationship Id="rId12" Type="http://schemas.openxmlformats.org/officeDocument/2006/relationships/hyperlink" Target="https://uk.wikipedia.org/wiki/%D0%9F%D0%B0%D1%80%D1%84%D1%8F%D0%BD%D0%B8" TargetMode="External"/><Relationship Id="rId2" Type="http://schemas.openxmlformats.org/officeDocument/2006/relationships/hyperlink" Target="https://uk.wikipedia.org/wiki/%D0%A1%D0%B5%D0%BD%D0%B0%D1%82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uk.wikipedia.org/wiki/%D0%A0%D1%83%D0%B1%D1%96%D0%BA%D0%BE%D0%BD" TargetMode="External"/><Relationship Id="rId11" Type="http://schemas.openxmlformats.org/officeDocument/2006/relationships/hyperlink" Target="https://uk.wikipedia.org/wiki/%D0%9A%D0%BE%D1%80%D0%BE%D0%BB%D1%8C" TargetMode="External"/><Relationship Id="rId5" Type="http://schemas.openxmlformats.org/officeDocument/2006/relationships/hyperlink" Target="https://uk.wikipedia.org/wiki/%D0%86%D1%82%D0%B0%D0%BB%D1%96%D1%8F" TargetMode="External"/><Relationship Id="rId10" Type="http://schemas.openxmlformats.org/officeDocument/2006/relationships/hyperlink" Target="https://uk.wikipedia.org/wiki/%D0%9F%D0%BE%D0%BB%D0%BA%D0%BE%D0%B2%D0%BE%D0%B4%D0%B5%D1%86%D1%8C" TargetMode="External"/><Relationship Id="rId4" Type="http://schemas.openxmlformats.org/officeDocument/2006/relationships/hyperlink" Target="https://uk.wikipedia.org/wiki/%D0%92%D0%BE%D1%97%D0%BD" TargetMode="External"/><Relationship Id="rId9" Type="http://schemas.openxmlformats.org/officeDocument/2006/relationships/hyperlink" Target="https://uk.wikipedia.org/w/index.php?title=%D0%A4%D0%B0%D1%80%D1%81%D0%B0%D0%BB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72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Гай Юлій Цезар </a:t>
            </a:r>
            <a:endParaRPr lang="ru-RU" sz="72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746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182" y="1133186"/>
            <a:ext cx="4391892" cy="529532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5113" y="1621848"/>
            <a:ext cx="50673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396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6182" y="54883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Тоді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Помпей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поїхав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Єгипту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шукати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допомоги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в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боротьбі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з Цезарем. Але,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піддавшись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вмовинам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придворних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молодий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єгипетський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король 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2" tooltip="Птолемей XIV"/>
              </a:rPr>
              <a:t>Птолемей </a:t>
            </a:r>
            <a:r>
              <a:rPr lang="en-US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2" tooltip="Птолемей XIV"/>
              </a:rPr>
              <a:t>XIV</a:t>
            </a:r>
            <a:r>
              <a:rPr lang="en-US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вирішив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не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допомогати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Помпею,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щоб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отримати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прихильність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Цезаря.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Назустріч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Помпеєві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вислали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невеликий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човен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із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кількома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людьми,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які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коли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втікач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відвернувся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вбили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його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Голову Помпея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єгиптяни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переслали Цезарю,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проте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останній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навпаки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засмутився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що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його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суперник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так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марно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загинув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9200" y="3134162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Цезар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з-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під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3" tooltip="Фарсал (ще не написана)"/>
              </a:rPr>
              <a:t>Фарсала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переїхав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Малої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Азії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а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потім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із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25 кораблями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поплив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4" tooltip="Александрія"/>
              </a:rPr>
              <a:t>Александрії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В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5" tooltip="Єгипет"/>
              </a:rPr>
              <a:t>Єгипті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він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затримався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на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півроку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щоб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отримати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гроші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які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один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із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попередніх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королів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зобов'язався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заплатити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Рим"/>
              </a:rPr>
              <a:t>Римові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а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також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упорядкувати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життя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країни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Тоді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у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єгипетській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королівській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родині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почалася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війна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за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владу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Молодий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2" tooltip="Птолемей XIV"/>
              </a:rPr>
              <a:t>Птолемей </a:t>
            </a:r>
            <a:r>
              <a:rPr lang="en-US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2" tooltip="Птолемей XIV"/>
              </a:rPr>
              <a:t>XIV</a:t>
            </a:r>
            <a:r>
              <a:rPr lang="en-US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зчепився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зі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своєю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старшою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двадцятирічною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сестрою </a:t>
            </a:r>
            <a:r>
              <a:rPr lang="ru-RU" sz="16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7"/>
              </a:rPr>
              <a:t>Клеопатрою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Цезар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став на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бік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останньої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але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єгипетський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народ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збунтувався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Врятувала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Цезаря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допомога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яка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надійшла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з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Азії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На той час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Цезар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хотів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взяти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Клеопатру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за </a:t>
            </a:r>
            <a:r>
              <a:rPr lang="ru-RU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жінку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навіть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Син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Клеопатри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 Цезаря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дістав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ім'я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sz="1600" b="1" i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Цезаріон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7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5855" y="1283737"/>
            <a:ext cx="5361709" cy="4385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4626" y="1385455"/>
            <a:ext cx="3901440" cy="45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391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2417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Після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перемоги над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помпеянцями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під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Мундою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Іспанія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45 р. до н. є.)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Цезареві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стали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надавати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небачені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раніше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почесті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Його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статуї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встановлювалися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в храмах і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серед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зображень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царів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Він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носив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червоні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царські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чоботи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червоне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царське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вбрання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мав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право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сидіти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на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позолоченому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кріслі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мав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велику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почесну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охорону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На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його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честь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був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названий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місяць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липень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(</a:t>
            </a:r>
            <a:r>
              <a:rPr lang="en-US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July, 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июль), список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його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почестей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був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записаний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золотими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буквами на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срібних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колонах</a:t>
            </a:r>
            <a:r>
              <a:rPr lang="ru-RU" dirty="0"/>
              <a:t>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54954" y="3893127"/>
            <a:ext cx="2793158" cy="2131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026" y="0"/>
            <a:ext cx="51549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463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0445"/>
            <a:ext cx="6286500" cy="4191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1618" y="878032"/>
            <a:ext cx="4216400" cy="31623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3425" y="4471987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49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3564" y="2095838"/>
            <a:ext cx="60405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Гай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Юлій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Цезар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походив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із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стародавнього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і знатного </a:t>
            </a:r>
            <a:r>
              <a:rPr lang="ru-RU" b="1" i="1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2" tooltip="Патрицій"/>
              </a:rPr>
              <a:t>патриціанського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роду </a:t>
            </a:r>
            <a:r>
              <a:rPr lang="ru-RU" b="1" i="1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3" tooltip="Юлії"/>
              </a:rPr>
              <a:t>Юліїв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Він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сам з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притаманною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справжньому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римлянинові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гордістю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підносив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свій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рід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напівлегендарних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царів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і,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навіть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до </a:t>
            </a:r>
            <a:r>
              <a:rPr lang="ru-RU" b="1" i="1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4" tooltip="Бог"/>
              </a:rPr>
              <a:t>богів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Мати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Цезаря — </a:t>
            </a:r>
            <a:r>
              <a:rPr lang="ru-RU" b="1" i="1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5" tooltip="Аврелія Котта"/>
              </a:rPr>
              <a:t>Аврелія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—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була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зі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стародавнього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і знатного, але </a:t>
            </a:r>
            <a:r>
              <a:rPr lang="ru-RU" b="1" i="1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Плебей (Стародавній Рим)"/>
              </a:rPr>
              <a:t>плебейського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i="1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7" tooltip="Аврелії (рід)"/>
              </a:rPr>
              <a:t>роду </a:t>
            </a:r>
            <a:r>
              <a:rPr lang="ru-RU" b="1" i="1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7" tooltip="Аврелії (рід)"/>
              </a:rPr>
              <a:t>Авреліїв</a:t>
            </a:r>
            <a:endParaRPr lang="ru-RU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5927" y="1343891"/>
            <a:ext cx="4558146" cy="46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625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54954" y="858982"/>
            <a:ext cx="4351025" cy="5181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95559" y="651164"/>
            <a:ext cx="4742259" cy="5708072"/>
          </a:xfrm>
        </p:spPr>
        <p:txBody>
          <a:bodyPr>
            <a:normAutofit/>
          </a:bodyPr>
          <a:lstStyle/>
          <a:p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 82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н. е. 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2" tooltip="Рим"/>
              </a:rPr>
              <a:t>Рим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завоювали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війська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Луцій Корнелій Сулла"/>
              </a:rPr>
              <a:t>Луція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Луцій Корнелій Сулла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Луцій Корнелій Сулла"/>
              </a:rPr>
              <a:t>Корнелія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Луцій Корнелій Сулла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Луцій Корнелій Сулла"/>
              </a:rPr>
              <a:t>Сулли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став 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4" tooltip="Диктатор (Стародавній Рим)"/>
              </a:rPr>
              <a:t>диктатором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Спершу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скасував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усі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закони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прийняті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Гаєм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Марієм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Їхні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прибічники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покарані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Цезаря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вимагалося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розлучитися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своєю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дружиною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Корнелією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Цінною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виконав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наказу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Сулли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бажав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фламіном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Юпітера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Найвеличнішого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не дозволяло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йому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стати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воїном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та полководцем. І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ризикуючи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страченим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диктатором Суллою через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свій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непослух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вирішив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втекти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Риму на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своєму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улюбленому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з рабом-германцем Бургундом та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Луцієм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Декумієм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— «хранителем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перехрестя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найманим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вбивцею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названим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батьком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Цезаря». У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бігах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сильно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захворів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гарячку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грані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смерті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вирішив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повернутись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Риму, де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Аврелія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Котта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випросила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помилування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cap="none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сина</a:t>
            </a:r>
            <a:r>
              <a:rPr lang="ru-RU" sz="1600" b="1" i="1" cap="none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4510" y="886691"/>
            <a:ext cx="4378035" cy="512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09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81878" y="637309"/>
            <a:ext cx="8453906" cy="4544291"/>
          </a:xfrm>
        </p:spPr>
        <p:txBody>
          <a:bodyPr/>
          <a:lstStyle/>
          <a:p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смерті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2" tooltip="Луцій Корнелій Сулла"/>
              </a:rPr>
              <a:t>Сулли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(78 року до н. е.)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повернувся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Стародавній Рим"/>
              </a:rPr>
              <a:t>Рим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і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включився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політичну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боротьбу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виступаючи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римському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4" tooltip="Римський Форум"/>
              </a:rPr>
              <a:t>Форумі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з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промовами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проти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прихильників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2" tooltip="Луцій Корнелій Сулла"/>
              </a:rPr>
              <a:t>Сулли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Гней Корнелій Долабелла (консул 81 року до н. е.)"/>
              </a:rPr>
              <a:t>Гнея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Гней Корнелій Долабелла (консул 81 року до н. е.)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Гней Корнелій Долабелла (консул 81 року до н. е.)"/>
              </a:rPr>
              <a:t>Корнелія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Гней Корнелій Долабелла (консул 81 року до н. е.)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Гней Корнелій Долабелла (консул 81 року до н. е.)"/>
              </a:rPr>
              <a:t>Долабелли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і Гая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Антонія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звинувачені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здирництві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провінціях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6" tooltip="Стародавня Македонія"/>
              </a:rPr>
              <a:t>Македонія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і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7" tooltip="Греція"/>
              </a:rPr>
              <a:t>Греція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Обидва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програв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але, попри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отримав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популярність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як один з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найкращих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ораторів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Стародавній Рим"/>
              </a:rPr>
              <a:t>Риму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Щоби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досконало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оволодіти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ораторським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мистецтвом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75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н. е.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відправився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 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8" tooltip="Родос (місто)"/>
              </a:rPr>
              <a:t>Родос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до знаменитого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викладача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Аполлонія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Молона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навчався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9" tooltip="Цицерон"/>
              </a:rPr>
              <a:t>Цицерон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По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дорозі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потрапив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полон до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кілікійських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піратів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йому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довелося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заплатити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значний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викуп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розмірі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п'ятдесяти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10" tooltip="Талант (одиниця виміру)"/>
              </a:rPr>
              <a:t>талантів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поки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друзі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збирали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гроші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місяця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провів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полоні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одразу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ж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зібрав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11" tooltip="Мілет"/>
              </a:rPr>
              <a:t>Мілеті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флот,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захопив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піратську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фортецю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і наказав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розіп'яти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захоплених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полон </a:t>
            </a:r>
            <a:r>
              <a:rPr lang="ru-RU" sz="1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піратів</a:t>
            </a:r>
            <a:r>
              <a:rPr lang="ru-RU" sz="1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722" y="4452071"/>
            <a:ext cx="4656859" cy="22764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18073" y="3823855"/>
            <a:ext cx="2506806" cy="290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42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6618" y="1166843"/>
            <a:ext cx="809105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62 до н. е.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одержав посаду 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2" tooltip="Претор"/>
              </a:rPr>
              <a:t>претора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61 року до н. е.  — управляв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Дальня Іспанія (римська провінція)"/>
              </a:rPr>
              <a:t>Південною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Дальня Іспанія (римська провінція)"/>
              </a:rPr>
              <a:t> 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Дальня Іспанія (римська провінція)"/>
              </a:rPr>
              <a:t>Іспанією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60 до н. е. три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видатні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Риму —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4" tooltip="Гней Помпей Великий"/>
              </a:rPr>
              <a:t>Гнея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4" tooltip="Гней Помпей Великий"/>
              </a:rPr>
              <a:t> Помпей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Марк Ліциній Красс"/>
              </a:rPr>
              <a:t>Марк 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Марк Ліциній Красс"/>
              </a:rPr>
              <a:t>Ліциній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5" tooltip="Марк Ліциній Красс"/>
              </a:rPr>
              <a:t> Красс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та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Юлій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утворили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Перший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6" tooltip="Тріумвірат"/>
              </a:rPr>
              <a:t>тріумвірат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тріумф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» — три та «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» — муж).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союз,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спрямований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проти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7" tooltip="Сенат"/>
              </a:rPr>
              <a:t>сенату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Триіумвіри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поділили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собою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керівництво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провінціями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домовилися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підтримувати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один одного.</a:t>
            </a:r>
          </a:p>
          <a:p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Користуючись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підтримкою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колег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Юлій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організував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військовий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похід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Галлію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територія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8" tooltip="Франція"/>
              </a:rPr>
              <a:t>Франції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). У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ході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тривалої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9" tooltip="Галльська війна"/>
              </a:rPr>
              <a:t>Галльської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9" tooltip="Галльська війна"/>
              </a:rPr>
              <a:t> 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9" tooltip="Галльська війна"/>
              </a:rPr>
              <a:t>війни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(58-50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до н. е.)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приєднав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Риму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величезну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територію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вийшов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 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10" tooltip="Ла-Манш"/>
              </a:rPr>
              <a:t>протоки Ла-Манш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і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переправився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11" tooltip="Британські острови"/>
              </a:rPr>
              <a:t>Британські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11" tooltip="Британські острови"/>
              </a:rPr>
              <a:t> 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11" tooltip="Британські острови"/>
              </a:rPr>
              <a:t>острови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Завойовані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увійшли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складу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римської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провінції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Галлія</a:t>
            </a:r>
            <a:r>
              <a:rPr lang="en-US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04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8983" y="1108363"/>
            <a:ext cx="9573490" cy="490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576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877" y="2201719"/>
            <a:ext cx="5124450" cy="3416300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9914" y="1288473"/>
            <a:ext cx="3522560" cy="437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516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4291" y="1859340"/>
            <a:ext cx="536170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Поки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Красс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воював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з </a:t>
            </a:r>
            <a:r>
              <a:rPr lang="ru-RU" sz="2000" b="1" i="0" u="none" strike="noStrik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2" tooltip="Парфія"/>
              </a:rPr>
              <a:t>парфянами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2000" b="1" i="0" u="none" strike="noStrik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  <a:hlinkClick r:id="rId3" tooltip="Межиріччя"/>
              </a:rPr>
              <a:t>месопотамських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пустелях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придушував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повстання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Галлії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Помпей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залишався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Римі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та все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впливав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державні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смерті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 53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н. е. Красса Помпей Великий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фактично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став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єдиним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правителем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Політична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анархія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Римі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підказувала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сенатській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олігархії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сильної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Помпей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здавався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сенату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кращим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союзником,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Цезар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У 52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 н. е. Помпей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обраний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консулом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вперше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римській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000" b="1" i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колеги</a:t>
            </a:r>
            <a:r>
              <a:rPr lang="ru-RU" sz="2000" b="1" i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9913" y="1288473"/>
            <a:ext cx="3979759" cy="437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919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968" y="310634"/>
            <a:ext cx="3416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Перемога над 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Помпеєм</a:t>
            </a:r>
            <a:endParaRPr lang="ru-RU" sz="2400" b="1" i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97000" y="1126341"/>
            <a:ext cx="7645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У 50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році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 н. е. Помпей,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наляканий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успіхами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Цезаря у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Галлії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почав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схиляти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2" tooltip="Сенат"/>
              </a:rPr>
              <a:t>сенат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до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прийняття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рішення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про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відкликання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Цезаря з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завойованих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земель,1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січня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49 року до н. е. сенат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ухвалив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відповідний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наказ.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Народні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трибуни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наклали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на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рішення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«вето» і втекли до Цезаря. У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розпорядженні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Гая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Юлія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було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лише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два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3" tooltip="Римський легіон"/>
              </a:rPr>
              <a:t>легіони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(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близько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10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тисяч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4" tooltip="Воїн"/>
              </a:rPr>
              <a:t>воїнів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).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Перебуваючи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біля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кордонів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5" tooltip="Італія"/>
              </a:rPr>
              <a:t>Італії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він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розумів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що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Рубікон"/>
              </a:rPr>
              <a:t>перейшовши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Рубікон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Рубікон"/>
              </a:rPr>
              <a:t>річку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Рубікон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6" tooltip="Рубікон"/>
              </a:rPr>
              <a:t>Рубікон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розпочне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7" tooltip="Громадянська війна"/>
              </a:rPr>
              <a:t>громадянську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7" tooltip="Громадянська війна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7" tooltip="Громадянська війна"/>
              </a:rPr>
              <a:t>війну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Зваживши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всі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«за» і «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проти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»,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зі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словами «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Жереб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кинуто!» —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він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переправився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на той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бік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річки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Помпей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відступив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8" tooltip="Римська Греція"/>
              </a:rPr>
              <a:t>Греції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У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Греції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поблизу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міста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9" tooltip="Фарсал (ще не написана)"/>
              </a:rPr>
              <a:t>Фарсал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У 48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році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 н. е.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відбулася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битва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двох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видатних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римських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10" tooltip="Полководець"/>
              </a:rPr>
              <a:t>полководців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97000" y="426566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Військо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Цезаря становили 34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тисячі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піхоти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і 1 400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вершників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військо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Помпея — 60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тисяч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піхоти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і 7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тисяч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кінноти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Але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Цезар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переміг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Помпей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втратив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15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тисяч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вбитими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і 24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тисячі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полоненими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. Помпей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після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своєї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поразки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хотів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втекти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 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11" tooltip="Король"/>
              </a:rPr>
              <a:t>короля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12" tooltip="Парфяни"/>
              </a:rPr>
              <a:t>парфян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але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друзі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його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відрадили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мотивуючи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тим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,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що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12" tooltip="Парфяни"/>
              </a:rPr>
              <a:t>парфяни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після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війни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з 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  <a:hlinkClick r:id="rId13" tooltip="Марк Ліциній Красс"/>
              </a:rPr>
              <a:t>Крассом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 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були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дуже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вороже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</a:t>
            </a:r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налаштовані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anose="020B0604020202020204" pitchFamily="34" charset="0"/>
              </a:rPr>
              <a:t> до римлян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768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TM02900720[[fn=Интеграл]]</Template>
  <TotalTime>179</TotalTime>
  <Words>152</Words>
  <Application>Microsoft Office PowerPoint</Application>
  <PresentationFormat>Произвольный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HDOfficeLightV0</vt:lpstr>
      <vt:lpstr>Ион (конференц-зал)</vt:lpstr>
      <vt:lpstr>Гай Юлій Цезар </vt:lpstr>
      <vt:lpstr>Слайд 2</vt:lpstr>
      <vt:lpstr>Слайд 3</vt:lpstr>
      <vt:lpstr>Після смерті Сулли (78 року до н. е.) Цезар повернувся в Рим і включився у політичну боротьбу (виступаючи на римському Форумі з промовами проти прихильників Сулли Гнея Корнелія Долабелли і Гая Антонія, що були звинувачені у здирництві у провінціях Македонія і Греція відповідно). Обидва процеси Цезар програв, але, попри це, отримав популярність як один з найкращих ораторів Риму. Щоби досконало оволодіти ораторським мистецтвом, Цезар у 75 році до н. е. відправився на Родос до знаменитого викладача Аполлонія Молона, в якого перед цим навчався Цицерон. По дорозі він потрапив у полон до кілікійських піратів, за звільнення йому довелося заплатити значний викуп у розмірі п'ятдесяти талантів, і поки його друзі збирали гроші, він більше місяця провів у полоні. Після звільнення він одразу ж зібрав в Мілеті флот, захопив піратську фортецю і наказав розіп'яти всіх захоплених у полон піратів.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Гай Юлій Цезар </dc:title>
  <dc:creator>Lenon</dc:creator>
  <cp:lastModifiedBy>Школа</cp:lastModifiedBy>
  <cp:revision>16</cp:revision>
  <dcterms:created xsi:type="dcterms:W3CDTF">2018-04-13T18:42:40Z</dcterms:created>
  <dcterms:modified xsi:type="dcterms:W3CDTF">2020-03-25T09:37:18Z</dcterms:modified>
</cp:coreProperties>
</file>